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22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2A2925"/>
          </a:solidFill>
          <a:ln w="12700">
            <a:solidFill>
              <a:srgbClr val="2A29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HAZELPIPER CREATIVE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411480" y="868680"/>
            <a:ext cx="5029200" cy="0"/>
          </a:xfrm>
          <a:prstGeom prst="line">
            <a:avLst/>
          </a:prstGeom>
          <a:noFill/>
          <a:ln w="12700">
            <a:solidFill>
              <a:srgbClr val="C497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005840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Kickoff.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384048" y="2240280"/>
            <a:ext cx="5303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DEB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 Care Alliance × HazelPiper Creative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11480" y="2788920"/>
            <a:ext cx="5029200" cy="0"/>
          </a:xfrm>
          <a:prstGeom prst="line">
            <a:avLst/>
          </a:prstGeom>
          <a:noFill/>
          <a:ln w="12700">
            <a:solidFill>
              <a:srgbClr val="D6C9B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288036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15, 2026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Gwen Piper Diede  ·  HazelPiper Creative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080760" y="2103120"/>
            <a:ext cx="2834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SIGNED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080760" y="242316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June 1, 2026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6080760" y="2926080"/>
            <a:ext cx="2834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Date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22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2A2925"/>
          </a:solidFill>
          <a:ln w="12700">
            <a:solidFill>
              <a:srgbClr val="2A29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84048" y="804672"/>
            <a:ext cx="5303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Build.</a:t>
            </a:r>
            <a:endParaRPr lang="en-US" sz="6200" dirty="0"/>
          </a:p>
        </p:txBody>
      </p:sp>
      <p:sp>
        <p:nvSpPr>
          <p:cNvPr id="6" name="Text 4"/>
          <p:cNvSpPr/>
          <p:nvPr/>
        </p:nvSpPr>
        <p:spPr>
          <a:xfrm>
            <a:off x="384048" y="1920240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DEB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Structured content. Intentional creative.</a:t>
            </a: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DEB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to run without constant oversight.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11480" y="2743200"/>
            <a:ext cx="530352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288036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things to send me this week: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84048" y="3273552"/>
            <a:ext cx="5303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content from David (posts, emails, speeches)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5–10 talking points DCA wants every broker to know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 assets + Apollo target profile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080760" y="146304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GWEN PIPER DIEDE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080760" y="182880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HazelPiper Creative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172200" y="2286000"/>
            <a:ext cx="265176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80760" y="2423160"/>
            <a:ext cx="2834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gwen@hazelpipercreative.com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hazelpipercreative.com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· X  @GwenPiperDiede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172200" y="3429000"/>
            <a:ext cx="265176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80760" y="356616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DEB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Intake checklist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DEB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 after this call.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STAND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685800"/>
            <a:ext cx="8321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contract is signed.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get to work.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411480" y="1691640"/>
            <a:ext cx="8321040" cy="0"/>
          </a:xfrm>
          <a:prstGeom prst="line">
            <a:avLst/>
          </a:prstGeom>
          <a:noFill/>
          <a:ln w="12700">
            <a:solidFill>
              <a:srgbClr val="D6C9B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4048" y="1874520"/>
            <a:ext cx="2651760" cy="297180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84048" y="1874520"/>
            <a:ext cx="2651760" cy="54864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21208" y="197510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SIGNED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521208" y="2295144"/>
            <a:ext cx="2377440" cy="0"/>
          </a:xfrm>
          <a:prstGeom prst="line">
            <a:avLst/>
          </a:prstGeom>
          <a:noFill/>
          <a:ln w="6350">
            <a:solidFill>
              <a:srgbClr val="D6C9B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21208" y="2359152"/>
            <a:ext cx="24231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posts/week — LinkedIn &amp; X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50–75 Apollo prospects/month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strategy call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content calendar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performance report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access via email or text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18688" y="1874520"/>
            <a:ext cx="2651760" cy="297180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18688" y="1874520"/>
            <a:ext cx="2651760" cy="54864"/>
          </a:xfrm>
          <a:prstGeom prst="rect">
            <a:avLst/>
          </a:prstGeom>
          <a:solidFill>
            <a:srgbClr val="2C2C2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55848" y="197510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TODAY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355848" y="2295144"/>
            <a:ext cx="2377440" cy="0"/>
          </a:xfrm>
          <a:prstGeom prst="line">
            <a:avLst/>
          </a:prstGeom>
          <a:noFill/>
          <a:ln w="6350">
            <a:solidFill>
              <a:srgbClr val="D6C9B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55848" y="2359152"/>
            <a:ext cx="24231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voice priorities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on content pillars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approval workflow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through June calendar themes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Apollo target profile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assets you can share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053328" y="1874520"/>
            <a:ext cx="2651760" cy="297180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53328" y="1874520"/>
            <a:ext cx="2651760" cy="54864"/>
          </a:xfrm>
          <a:prstGeom prst="rect">
            <a:avLst/>
          </a:prstGeom>
          <a:solidFill>
            <a:srgbClr val="8B7B62"/>
          </a:solidFill>
          <a:ln w="12700">
            <a:solidFill>
              <a:srgbClr val="8B7B6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90488" y="197510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JUNE 1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6190488" y="2295144"/>
            <a:ext cx="2377440" cy="0"/>
          </a:xfrm>
          <a:prstGeom prst="line">
            <a:avLst/>
          </a:prstGeom>
          <a:noFill/>
          <a:ln w="6350">
            <a:solidFill>
              <a:srgbClr val="D6C9B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90488" y="2359152"/>
            <a:ext cx="24231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content calendar delivered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 scheduled &amp; ready for approval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Apollo sequences loaded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rhythm begins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check-in: June 30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22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SCOPE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685800"/>
            <a:ext cx="8321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You're Getting.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11480" y="1508760"/>
            <a:ext cx="832104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4048" y="1737360"/>
            <a:ext cx="2011680" cy="3108960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84048" y="1737360"/>
            <a:ext cx="2011680" cy="4572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" y="192024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4200" dirty="0"/>
          </a:p>
        </p:txBody>
      </p:sp>
      <p:sp>
        <p:nvSpPr>
          <p:cNvPr id="9" name="Text 7"/>
          <p:cNvSpPr/>
          <p:nvPr/>
        </p:nvSpPr>
        <p:spPr>
          <a:xfrm>
            <a:off x="493776" y="27889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posts/week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93776" y="3154680"/>
            <a:ext cx="173736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" y="329184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+ X, every Monday · Wednesday · Friday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532888" y="1737360"/>
            <a:ext cx="2011680" cy="3108960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32888" y="1737360"/>
            <a:ext cx="2011680" cy="4572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42616" y="192024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50–75</a:t>
            </a:r>
            <a:endParaRPr lang="en-US" sz="4200" dirty="0"/>
          </a:p>
        </p:txBody>
      </p:sp>
      <p:sp>
        <p:nvSpPr>
          <p:cNvPr id="15" name="Text 13"/>
          <p:cNvSpPr/>
          <p:nvPr/>
        </p:nvSpPr>
        <p:spPr>
          <a:xfrm>
            <a:off x="2642616" y="27889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prospects/month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642616" y="3154680"/>
            <a:ext cx="173736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42616" y="329184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Apollo.io outreach — brokers, TPAs, mid-market employers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681728" y="1737360"/>
            <a:ext cx="2011680" cy="3108960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81728" y="1737360"/>
            <a:ext cx="2011680" cy="4572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91456" y="192024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4200" dirty="0"/>
          </a:p>
        </p:txBody>
      </p:sp>
      <p:sp>
        <p:nvSpPr>
          <p:cNvPr id="21" name="Text 19"/>
          <p:cNvSpPr/>
          <p:nvPr/>
        </p:nvSpPr>
        <p:spPr>
          <a:xfrm>
            <a:off x="4791456" y="27889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call/month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91456" y="3154680"/>
            <a:ext cx="173736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91456" y="329184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30-minute review — performance, messaging, recalibration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830568" y="1737360"/>
            <a:ext cx="2011680" cy="3108960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830568" y="1737360"/>
            <a:ext cx="2011680" cy="4572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940296" y="192024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$950</a:t>
            </a:r>
            <a:endParaRPr lang="en-US" sz="4200" dirty="0"/>
          </a:p>
        </p:txBody>
      </p:sp>
      <p:sp>
        <p:nvSpPr>
          <p:cNvPr id="27" name="Text 25"/>
          <p:cNvSpPr/>
          <p:nvPr/>
        </p:nvSpPr>
        <p:spPr>
          <a:xfrm>
            <a:off x="6940296" y="27889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/month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940296" y="3154680"/>
            <a:ext cx="173736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940296" y="329184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retainer · 3-month initial term (June–August 2026)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&amp; TONE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685800"/>
            <a:ext cx="8321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Writing in Your Voice.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11480" y="1508760"/>
            <a:ext cx="8321040" cy="0"/>
          </a:xfrm>
          <a:prstGeom prst="line">
            <a:avLst/>
          </a:prstGeom>
          <a:noFill/>
          <a:ln w="12700">
            <a:solidFill>
              <a:srgbClr val="D6C9B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645920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post will be written as the DCA Executive Team — not as HazelPiper. This is your voice, your credibility, your message. My job is to sound exactly like you, every time.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84048" y="2468880"/>
            <a:ext cx="3977640" cy="105156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84048" y="2468880"/>
            <a:ext cx="64008" cy="105156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5216" y="2578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AUTHORITATIVE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585216" y="2852928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a physician and advocate. Content speaks with clinical credibility and lived conviction — never hedging, never vague.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90288" y="2468880"/>
            <a:ext cx="3977640" cy="105156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90288" y="2468880"/>
            <a:ext cx="64008" cy="105156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91456" y="25786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4791456" y="2852928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marketing language. No buzzwords. Short, declarative sentences that say exactly what needs to be said.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84048" y="3703320"/>
            <a:ext cx="3977640" cy="105156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84048" y="3703320"/>
            <a:ext cx="64008" cy="105156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85216" y="381304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MISSION-DRIVEN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585216" y="4087368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care isn't a trend — it's a structural fix. Posts connect every topic back to the problem DCA exists to solve.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590288" y="3703320"/>
            <a:ext cx="3977640" cy="105156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90288" y="3703320"/>
            <a:ext cx="64008" cy="105156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91456" y="381304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EDUCATIONAL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4791456" y="4087368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Brokers and TPAs are learning in real time. You are the source they trust — explain, contextualize, teach.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22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STRATEGY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685800"/>
            <a:ext cx="8321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Pillars. Every Post.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11480" y="1508760"/>
            <a:ext cx="832104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645920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piece of content maps to one of three pillars — so the feed is never random, never reactive, and never off-brand.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84048" y="2286000"/>
            <a:ext cx="2697480" cy="2606040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84048" y="2286000"/>
            <a:ext cx="2697480" cy="4572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" y="2395728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521208" y="288036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BROKER TRUST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21208" y="3520440"/>
            <a:ext cx="242316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21208" y="3639312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brokers are recommending direct care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studies and employer outcomes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Objection-handling content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announcements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commentary from David's POV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21208" y="4754880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· X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236976" y="2286000"/>
            <a:ext cx="2697480" cy="2606040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36976" y="2286000"/>
            <a:ext cx="2697480" cy="4572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74136" y="2395728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374136" y="288036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 CARE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EDUCATION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374136" y="3520440"/>
            <a:ext cx="242316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74136" y="3639312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direct care works (and what it isn't)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comparison and employer savings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DPC vs traditional benefits explained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experience stories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and market context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374136" y="4754880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· X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6089904" y="2286000"/>
            <a:ext cx="2697480" cy="2606040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089904" y="2286000"/>
            <a:ext cx="2697480" cy="4572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27064" y="2395728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6227064" y="288036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ENROLLMENT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OUTCOMES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227064" y="3520440"/>
            <a:ext cx="242316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27064" y="3639312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milestones and growth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Employer testimonials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Utilization and health outcome data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Before/after benefits structure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Call-to-action content for brokers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27064" y="4754880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685800"/>
            <a:ext cx="8321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Approval Workflow.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11480" y="1508760"/>
            <a:ext cx="8321040" cy="0"/>
          </a:xfrm>
          <a:prstGeom prst="line">
            <a:avLst/>
          </a:prstGeom>
          <a:noFill/>
          <a:ln w="12700">
            <a:solidFill>
              <a:srgbClr val="D6C9B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58568" y="3063240"/>
            <a:ext cx="320040" cy="0"/>
          </a:xfrm>
          <a:prstGeom prst="line">
            <a:avLst/>
          </a:prstGeom>
          <a:noFill/>
          <a:ln w="19050">
            <a:solidFill>
              <a:srgbClr val="C497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505456" y="2944368"/>
            <a:ext cx="137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84048" y="1783080"/>
            <a:ext cx="2011680" cy="306324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84048" y="1783080"/>
            <a:ext cx="2011680" cy="54864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" y="19202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93776" y="2212848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Calendar Delivered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93776" y="2788920"/>
            <a:ext cx="1783080" cy="0"/>
          </a:xfrm>
          <a:prstGeom prst="line">
            <a:avLst/>
          </a:prstGeom>
          <a:noFill/>
          <a:ln w="12700">
            <a:solidFill>
              <a:srgbClr val="D6C9B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" y="2907792"/>
            <a:ext cx="1828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send the full week's posts — copy, platform notes, and any creative direction — via email or Notion.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434840" y="3063240"/>
            <a:ext cx="320040" cy="0"/>
          </a:xfrm>
          <a:prstGeom prst="line">
            <a:avLst/>
          </a:prstGeom>
          <a:noFill/>
          <a:ln w="19050">
            <a:solidFill>
              <a:srgbClr val="C497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81728" y="2944368"/>
            <a:ext cx="137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560320" y="1783080"/>
            <a:ext cx="2011680" cy="306324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560320" y="1783080"/>
            <a:ext cx="2011680" cy="54864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70048" y="19202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WEDNESDAY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2670048" y="2212848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Approve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2670048" y="2788920"/>
            <a:ext cx="1783080" cy="0"/>
          </a:xfrm>
          <a:prstGeom prst="line">
            <a:avLst/>
          </a:prstGeom>
          <a:noFill/>
          <a:ln w="12700">
            <a:solidFill>
              <a:srgbClr val="D6C9B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670048" y="2907792"/>
            <a:ext cx="1828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posts and send back feedback or approval by Wednesday. One round of revisions included.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611112" y="3063240"/>
            <a:ext cx="320040" cy="0"/>
          </a:xfrm>
          <a:prstGeom prst="line">
            <a:avLst/>
          </a:prstGeom>
          <a:noFill/>
          <a:ln w="19050">
            <a:solidFill>
              <a:srgbClr val="C497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0" y="2944368"/>
            <a:ext cx="137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736592" y="1783080"/>
            <a:ext cx="2011680" cy="306324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36592" y="1783080"/>
            <a:ext cx="2011680" cy="54864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19202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THURSDAY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846320" y="2212848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Scheduled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4846320" y="2788920"/>
            <a:ext cx="1783080" cy="0"/>
          </a:xfrm>
          <a:prstGeom prst="line">
            <a:avLst/>
          </a:prstGeom>
          <a:noFill/>
          <a:ln w="12700">
            <a:solidFill>
              <a:srgbClr val="D6C9B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0" y="2907792"/>
            <a:ext cx="1828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 posts are loaded into SocialPilot and scheduled for the week. You don't touch a thing.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912864" y="1783080"/>
            <a:ext cx="2011680" cy="306324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912864" y="1783080"/>
            <a:ext cx="2011680" cy="54864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022592" y="19202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FRIDAY–SUN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7022592" y="2212848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Published</a:t>
            </a:r>
            <a:endParaRPr lang="en-US" sz="1500" dirty="0"/>
          </a:p>
        </p:txBody>
      </p:sp>
      <p:sp>
        <p:nvSpPr>
          <p:cNvPr id="34" name="Shape 32"/>
          <p:cNvSpPr/>
          <p:nvPr/>
        </p:nvSpPr>
        <p:spPr>
          <a:xfrm>
            <a:off x="7022592" y="2788920"/>
            <a:ext cx="1783080" cy="0"/>
          </a:xfrm>
          <a:prstGeom prst="line">
            <a:avLst/>
          </a:prstGeom>
          <a:noFill/>
          <a:ln w="12700">
            <a:solidFill>
              <a:srgbClr val="D6C9B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022592" y="2907792"/>
            <a:ext cx="18288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 go live on their scheduled days. I monitor engagement and flag anything that needs attention.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22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OUTBOUND STRATEGY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685800"/>
            <a:ext cx="8321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Apollo Outreach.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11480" y="1508760"/>
            <a:ext cx="832104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69164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WE'RE TARGETING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384048" y="2057400"/>
            <a:ext cx="4114800" cy="658368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84048" y="2057400"/>
            <a:ext cx="64008" cy="658368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66928" y="2121408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Brokers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66928" y="2386584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and regional brokers actively placing employer groups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84048" y="2807208"/>
            <a:ext cx="4114800" cy="658368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84048" y="2807208"/>
            <a:ext cx="64008" cy="658368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" y="2871216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TPAs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66928" y="3136392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Third-party administrators building or advising direct care programs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84048" y="3557016"/>
            <a:ext cx="4114800" cy="658368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84048" y="3557016"/>
            <a:ext cx="64008" cy="658368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66928" y="3621024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HR Directors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66928" y="388620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Mid-market companies (100–500 employees) evaluating benefits redesign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84048" y="4306824"/>
            <a:ext cx="4114800" cy="658368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4048" y="4306824"/>
            <a:ext cx="64008" cy="658368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" y="4370832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CFOs &amp; Finance Leaders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66928" y="4636008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Decision-makers focused on cost reduction and claims control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892040" y="1691640"/>
            <a:ext cx="388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SEQUENCE WORKS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892040" y="2057400"/>
            <a:ext cx="3886200" cy="658368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01768" y="21214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5440680" y="212140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Prospect List Built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440680" y="24048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50–75 qualified contacts loaded monthly — filtered by role, company size, and geography.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892040" y="2807208"/>
            <a:ext cx="3886200" cy="658368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01768" y="28712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5440680" y="287121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Sequence Loaded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40680" y="31546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3-touch email sequence — intro, value, follow-up — written in David Balat's voice.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92040" y="3557016"/>
            <a:ext cx="3886200" cy="658368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001768" y="36210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5440680" y="362102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Replies Routed to DCA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440680" y="390448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Interested replies go directly to your team. I don't respond on your behalf.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892040" y="4306824"/>
            <a:ext cx="3886200" cy="658368"/>
          </a:xfrm>
          <a:prstGeom prst="rect">
            <a:avLst/>
          </a:prstGeom>
          <a:solidFill>
            <a:srgbClr val="2A2925"/>
          </a:solidFill>
          <a:ln w="12700">
            <a:solidFill>
              <a:srgbClr val="3E3D3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001768" y="43708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5440680" y="437083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Monthly Report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5440680" y="465429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rates, reply rates, and pipeline activity reviewed on the monthly strategy call.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INTAKE REQUIREMENTS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685800"/>
            <a:ext cx="8321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 Need From You.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11480" y="1508760"/>
            <a:ext cx="8321040" cy="0"/>
          </a:xfrm>
          <a:prstGeom prst="line">
            <a:avLst/>
          </a:prstGeom>
          <a:noFill/>
          <a:ln w="12700">
            <a:solidFill>
              <a:srgbClr val="D6C9B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66420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the first post goes out, I need a few things from your team. The more context I have upfront, the less back-and-forth we need later.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84048" y="2331720"/>
            <a:ext cx="4160520" cy="114300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84048" y="2331720"/>
            <a:ext cx="4160520" cy="54864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" y="244144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042416" y="24414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David's Best Content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21208" y="2788920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posts, emails, or speeches that feel most like David's voice. These become my calibration baseline.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21208" y="3218688"/>
            <a:ext cx="3886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Send via email or paste into Notion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4727448" y="2331720"/>
            <a:ext cx="4160520" cy="114300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727448" y="2331720"/>
            <a:ext cx="4160520" cy="54864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64608" y="244144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5385816" y="24414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Talking Points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864608" y="2788920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DCA want every broker to know? What questions do you answer on every call? What misconceptions do you keep correcting?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864608" y="3218688"/>
            <a:ext cx="3886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Bullet list or voice memo — both work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84048" y="3657600"/>
            <a:ext cx="4160520" cy="114300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4048" y="3657600"/>
            <a:ext cx="4160520" cy="54864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" y="376732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042416" y="376732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Photo &amp; Video Assets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21208" y="4114800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Headshots of David and the team, event photos, any existing brand imagery we can use or reference.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21208" y="4544568"/>
            <a:ext cx="3886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Google Drive or Dropbox link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4727448" y="3657600"/>
            <a:ext cx="4160520" cy="1143000"/>
          </a:xfrm>
          <a:prstGeom prst="rect">
            <a:avLst/>
          </a:prstGeom>
          <a:solidFill>
            <a:srgbClr val="F2EDE3"/>
          </a:solidFill>
          <a:ln w="6350">
            <a:solidFill>
              <a:srgbClr val="D6C9B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727448" y="3657600"/>
            <a:ext cx="4160520" cy="54864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64608" y="376732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97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5385816" y="376732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Apollo Target Profile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864608" y="4114800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2C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company size, geography, broker type, or TPA profile for outbound. Blacklist any current active prospects.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864608" y="4544568"/>
            <a:ext cx="3886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15-minute call or email with details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22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C497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KICKOFF PLAN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685800"/>
            <a:ext cx="8321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Getting to First Post.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8321040" cy="0"/>
          </a:xfrm>
          <a:prstGeom prst="line">
            <a:avLst/>
          </a:prstGeom>
          <a:noFill/>
          <a:ln w="12700">
            <a:solidFill>
              <a:srgbClr val="4A4A4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70432" y="1572768"/>
            <a:ext cx="0" cy="3291840"/>
          </a:xfrm>
          <a:prstGeom prst="line">
            <a:avLst/>
          </a:prstGeom>
          <a:noFill/>
          <a:ln w="19050">
            <a:solidFill>
              <a:srgbClr val="3E3D3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78992" y="1645920"/>
            <a:ext cx="182880" cy="182880"/>
          </a:xfrm>
          <a:prstGeom prst="ellipse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84048" y="1609344"/>
            <a:ext cx="658368" cy="256032"/>
          </a:xfrm>
          <a:prstGeom prst="rect">
            <a:avLst/>
          </a:prstGeom>
          <a:solidFill>
            <a:srgbClr val="C4974A"/>
          </a:solidFill>
          <a:ln w="6350">
            <a:solidFill>
              <a:srgbClr val="C497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4048" y="1609344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2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15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1389888" y="1591056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Kickoff Call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89888" y="190195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 — scope confirmed, intake checklist shared with DCA team.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078992" y="2322576"/>
            <a:ext cx="182880" cy="182880"/>
          </a:xfrm>
          <a:prstGeom prst="ellipse">
            <a:avLst/>
          </a:prstGeom>
          <a:solidFill>
            <a:srgbClr val="3E3D38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84048" y="2286000"/>
            <a:ext cx="658368" cy="256032"/>
          </a:xfrm>
          <a:prstGeom prst="rect">
            <a:avLst/>
          </a:prstGeom>
          <a:solidFill>
            <a:srgbClr val="2A2925"/>
          </a:solidFill>
          <a:ln w="6350">
            <a:solidFill>
              <a:srgbClr val="3E3D3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" y="2286000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389888" y="22677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Intake Complete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89888" y="257860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assets, talking points, and Apollo target profile received.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1078992" y="2999232"/>
            <a:ext cx="182880" cy="182880"/>
          </a:xfrm>
          <a:prstGeom prst="ellipse">
            <a:avLst/>
          </a:prstGeom>
          <a:solidFill>
            <a:srgbClr val="3E3D38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84048" y="2962656"/>
            <a:ext cx="658368" cy="256032"/>
          </a:xfrm>
          <a:prstGeom prst="rect">
            <a:avLst/>
          </a:prstGeom>
          <a:solidFill>
            <a:srgbClr val="2A2925"/>
          </a:solidFill>
          <a:ln w="6350">
            <a:solidFill>
              <a:srgbClr val="3E3D3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4048" y="2962656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30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1389888" y="294436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Calendar Delivered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389888" y="3255264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full content calendar submitted for your review and approval.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1078992" y="3675888"/>
            <a:ext cx="182880" cy="182880"/>
          </a:xfrm>
          <a:prstGeom prst="ellipse">
            <a:avLst/>
          </a:prstGeom>
          <a:solidFill>
            <a:srgbClr val="C4974A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84048" y="3639312"/>
            <a:ext cx="658368" cy="256032"/>
          </a:xfrm>
          <a:prstGeom prst="rect">
            <a:avLst/>
          </a:prstGeom>
          <a:solidFill>
            <a:srgbClr val="C4974A"/>
          </a:solidFill>
          <a:ln w="6350">
            <a:solidFill>
              <a:srgbClr val="C497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4048" y="3639312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222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1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1389888" y="3621024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 Live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389888" y="393192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posts go live · Apollo sequences active · Monthly rhythm begins.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1078992" y="4352544"/>
            <a:ext cx="182880" cy="182880"/>
          </a:xfrm>
          <a:prstGeom prst="ellipse">
            <a:avLst/>
          </a:prstGeom>
          <a:solidFill>
            <a:srgbClr val="3E3D38"/>
          </a:solidFill>
          <a:ln w="12700">
            <a:solidFill>
              <a:srgbClr val="C4974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84048" y="4315968"/>
            <a:ext cx="658368" cy="256032"/>
          </a:xfrm>
          <a:prstGeom prst="rect">
            <a:avLst/>
          </a:prstGeom>
          <a:solidFill>
            <a:srgbClr val="2A2925"/>
          </a:solidFill>
          <a:ln w="6350">
            <a:solidFill>
              <a:srgbClr val="3E3D3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84048" y="4315968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30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389888" y="42976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Strategy Check-In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389888" y="460857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7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30-minute review call — performance, messaging adjustments, July planning.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HazelPiper × DCA — Kickoff</dc:title>
  <dc:subject>PptxGenJS Presentation</dc:subject>
  <dc:creator>PptxGenJS</dc:creator>
  <cp:lastModifiedBy>PptxGenJS</cp:lastModifiedBy>
  <cp:revision>1</cp:revision>
  <dcterms:created xsi:type="dcterms:W3CDTF">2026-05-15T14:13:05Z</dcterms:created>
  <dcterms:modified xsi:type="dcterms:W3CDTF">2026-05-15T14:13:05Z</dcterms:modified>
</cp:coreProperties>
</file>